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5" r:id="rId5"/>
    <p:sldId id="263" r:id="rId6"/>
    <p:sldId id="264" r:id="rId7"/>
    <p:sldId id="267" r:id="rId8"/>
    <p:sldId id="268" r:id="rId9"/>
    <p:sldId id="266" r:id="rId10"/>
    <p:sldId id="269" r:id="rId11"/>
    <p:sldId id="270" r:id="rId12"/>
    <p:sldId id="258" r:id="rId13"/>
    <p:sldId id="259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9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зель\Desktop\документы\пилотный проект\рдш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8439" y="116632"/>
            <a:ext cx="3866593" cy="49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517232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t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Выступает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t-RU" sz="2400" i="1" dirty="0">
                <a:latin typeface="Times New Roman" pitchFamily="18" charset="0"/>
                <a:cs typeface="Times New Roman" pitchFamily="18" charset="0"/>
              </a:rPr>
              <a:t>заместитель директора по воспитательной </a:t>
            </a:r>
            <a:r>
              <a:rPr lang="tt-RU" sz="2400" i="1" dirty="0" smtClean="0">
                <a:latin typeface="Times New Roman" pitchFamily="18" charset="0"/>
                <a:cs typeface="Times New Roman" pitchFamily="18" charset="0"/>
              </a:rPr>
              <a:t>работе</a:t>
            </a: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Муллагалеева </a:t>
            </a:r>
            <a:r>
              <a:rPr lang="tt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Гузель Нургалиевна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87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338328"/>
            <a:ext cx="7715200" cy="49838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Учеба активистов «пилотных» школ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0" y="3571876"/>
            <a:ext cx="4594366" cy="2584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11155"/>
            <a:ext cx="3600400" cy="2025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3000372"/>
            <a:ext cx="2057400" cy="3657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4292"/>
            <a:ext cx="3439710" cy="1934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929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338328"/>
            <a:ext cx="7283152" cy="49838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Ю</a:t>
            </a:r>
            <a:r>
              <a:rPr lang="ru-RU" dirty="0" err="1" smtClean="0"/>
              <a:t>нармия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5966720" cy="3356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3251964"/>
            <a:ext cx="6410731" cy="3606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99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узель\Downloads\print_1640687_1685498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086" y="846392"/>
            <a:ext cx="3960117" cy="28834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узель\Downloads\print_1640687_16855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4211" y="871809"/>
            <a:ext cx="4064774" cy="28580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Гузель\Downloads\print_1640687_1685504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51" y="3861048"/>
            <a:ext cx="4019589" cy="28262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Гузель\Downloads\print_1640687_1685500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4963" y="3920766"/>
            <a:ext cx="3693763" cy="27068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5" y="0"/>
            <a:ext cx="86142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Церемония вступления в ряды Общероссийской детско-юношеской организации "Российское движение школьников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xmlns="" val="14271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Гузель\Downloads\print_1640687_1685508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291" y="682932"/>
            <a:ext cx="3730685" cy="2483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узель\Downloads\print_1640687_16854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3998975" cy="2661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Гузель\Downloads\print_1640687_16854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88664"/>
            <a:ext cx="4022542" cy="2677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668" y="3717113"/>
            <a:ext cx="3963747" cy="2229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66488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56992"/>
            <a:ext cx="8229600" cy="1600200"/>
          </a:xfrm>
        </p:spPr>
        <p:txBody>
          <a:bodyPr/>
          <a:lstStyle/>
          <a:p>
            <a:r>
              <a:rPr lang="en-US" sz="2400" dirty="0" smtClean="0">
                <a:effectLst/>
              </a:rPr>
              <a:t/>
            </a:r>
            <a:br>
              <a:rPr lang="en-US" sz="2400" dirty="0" smtClean="0">
                <a:effectLst/>
              </a:rPr>
            </a:br>
            <a:r>
              <a:rPr lang="en-US" sz="2400" dirty="0">
                <a:effectLst/>
              </a:rPr>
              <a:t/>
            </a:r>
            <a:br>
              <a:rPr lang="en-US" sz="2400" dirty="0">
                <a:effectLst/>
              </a:rPr>
            </a:br>
            <a:r>
              <a:rPr lang="ru-RU" sz="4800" b="1" dirty="0" smtClean="0">
                <a:effectLst/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sz="4800" b="1" dirty="0">
                <a:effectLst/>
                <a:latin typeface="Times New Roman" pitchFamily="18" charset="0"/>
                <a:cs typeface="Times New Roman" pitchFamily="18" charset="0"/>
              </a:rPr>
              <a:t>электронной почты РДШ РТ</a:t>
            </a:r>
            <a:r>
              <a:rPr lang="ru-RU" sz="4800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rdshrt@bk.ru</a:t>
            </a:r>
            <a:r>
              <a:rPr lang="ru-RU" sz="48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36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758006" cy="600092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Первая декада в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РДШ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Recycle.Bin\рдш\фото-первое сентября-нижние метески\20160901_0917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3071834" cy="17279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D:\Recycle.Bin\рдш\фото-первое сентября-нижние метески\20160901_092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000108"/>
            <a:ext cx="1928813" cy="342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D:\Recycle.Bin\рдш\фото-первое сентября-нижние метески\20160901_0923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286124"/>
            <a:ext cx="4429124" cy="24913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5357818" y="4786322"/>
            <a:ext cx="3500462" cy="10001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Вступление в ряды РДШ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Гузель\Desktop\Рисунок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5562600" cy="6532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10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Гузель\Desktop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13565"/>
            <a:ext cx="8712968" cy="4991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242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620688"/>
            <a:ext cx="74888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ель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совершенствование государственной политики в области воспитания подрастающего поколения и содействие формированию личности на основе присущей российскому обществу системы ценностей.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Участником движения можно стать с 8 лет.</a:t>
            </a:r>
          </a:p>
        </p:txBody>
      </p:sp>
    </p:spTree>
    <p:extLst>
      <p:ext uri="{BB962C8B-B14F-4D97-AF65-F5344CB8AC3E}">
        <p14:creationId xmlns:p14="http://schemas.microsoft.com/office/powerpoint/2010/main" xmlns="" val="22004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404664"/>
            <a:ext cx="6768752" cy="52322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деятельности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4523" y="1300118"/>
            <a:ext cx="3187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Личностное развитие</a:t>
            </a:r>
            <a:endParaRPr lang="ru-RU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014" y="2396510"/>
            <a:ext cx="4188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Творческое развитие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76681" y="3140968"/>
            <a:ext cx="5957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Популяризация ЗОЖ среди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школьников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2428535"/>
            <a:ext cx="4010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Популяризация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профессий</a:t>
            </a:r>
            <a:endParaRPr lang="ru-RU" dirty="0"/>
          </a:p>
        </p:txBody>
      </p:sp>
      <p:pic>
        <p:nvPicPr>
          <p:cNvPr id="8195" name="Picture 3" descr="C:\Users\Гузель\Desktop\документы\пилотный проект\рдш\lo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380" y="404664"/>
            <a:ext cx="1931703" cy="172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Гузель\Desktop\документы\пилотный проект\рдш\log3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5" y="3789040"/>
            <a:ext cx="2099284" cy="192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787570" y="4005064"/>
            <a:ext cx="3712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Гражданская активность</a:t>
            </a:r>
            <a:endParaRPr lang="ru-RU" sz="2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94523" y="5484947"/>
            <a:ext cx="27163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Волонтерство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035195" y="1665521"/>
            <a:ext cx="914400" cy="9144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324888" y="1761783"/>
            <a:ext cx="1239000" cy="66675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120795" y="1693861"/>
            <a:ext cx="0" cy="144710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315476" y="4466729"/>
            <a:ext cx="0" cy="101821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493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41318" y="334036"/>
            <a:ext cx="5384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 направление</a:t>
            </a:r>
            <a:endParaRPr lang="ru-RU" sz="2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Гузель\Desktop\icon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0" y="185318"/>
            <a:ext cx="2037074" cy="173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26900" y="2186801"/>
            <a:ext cx="5813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Информационно-</a:t>
            </a:r>
            <a:r>
              <a:rPr lang="ru-RU" sz="24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медийное</a:t>
            </a:r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направление</a:t>
            </a:r>
            <a:endParaRPr lang="ru-RU" sz="2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3501008"/>
            <a:ext cx="903649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развитие: создание школьных газет, подготовка материалов для местных газет и журналов, а также TV, освещение деятельности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социальных сетях, включая съемку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видеороликов.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образовательных программ по повышению квалификации инструкторского и педагогического состава, а также руководителей общественных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Подготовка информационного контента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58247" y="913086"/>
            <a:ext cx="76683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Осуществляется при координации с Всероссийским военно-патриотическим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движением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«ЮНАРМИЯ»</a:t>
            </a:r>
          </a:p>
        </p:txBody>
      </p:sp>
      <p:sp>
        <p:nvSpPr>
          <p:cNvPr id="11" name="AutoShape 5" descr="Информационно-медийное направл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2" name="Picture 6" descr="C:\Users\Гузель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933" y="2027689"/>
            <a:ext cx="1444445" cy="14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702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-54580"/>
            <a:ext cx="835292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КАЛЕНДАРЬ ДНЕЙ ЕДИНЫХ ДЕЙСТВИЙ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РОССИЙСКОГО ДВИЖЕНИЯ ШКОЛЬНИКОВ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6967762"/>
              </p:ext>
            </p:extLst>
          </p:nvPr>
        </p:nvGraphicFramePr>
        <p:xfrm>
          <a:off x="323528" y="764707"/>
          <a:ext cx="8496944" cy="5614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8544"/>
                <a:gridCol w="3296085"/>
                <a:gridCol w="2832315"/>
              </a:tblGrid>
              <a:tr h="256716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события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деятельности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80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РДШ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сентября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знаний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5743"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сентября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солидарности в борьбе с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72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терроризмом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282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сентября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Выборы в органы ученического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72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самоуправления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560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организаций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66319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282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Первые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пожилых людей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80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выходные октября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октября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учителя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ноября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Народного единства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ноября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Всемирный день Ребенка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60605"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ноября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Матери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декабря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Героев Отечества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Военно-патриотическое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декабря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Конституции России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февраля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Защитника Отечества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Военно-патриотическое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5743"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Первое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день детского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Информационно-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медийное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80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воскресенье марта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телевидения и радиовещания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58660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марта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женский день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0117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1419678"/>
              </p:ext>
            </p:extLst>
          </p:nvPr>
        </p:nvGraphicFramePr>
        <p:xfrm>
          <a:off x="467544" y="188636"/>
          <a:ext cx="8424936" cy="63367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8471"/>
                <a:gridCol w="3268153"/>
                <a:gridCol w="2808312"/>
              </a:tblGrid>
              <a:tr h="307086"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марта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присоединения Крыма к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362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5259"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марта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Всемирный День театра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0589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3-яя неделя марта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Единый день профориентации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0589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апреля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Всемирный День здоровья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0589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апреля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космонавтики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07086"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апреля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«Казачество на защите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Военно-патриотическое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362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Отечества»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2924"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мая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Праздник весны и труда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2924"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мая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Победы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Военно-патриотическое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0589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июня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защиты детей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07086"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июня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Олимпийский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362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2924"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июня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молодежи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0589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июля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спортивного журналиста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Информационно-</a:t>
                      </a:r>
                      <a:r>
                        <a:rPr lang="ru-RU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медийное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10589"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июля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семьи, любви и верности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07086"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августа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физкультурника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Личностное развитие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362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(2-ая суббота августа)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09421"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августа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Государственного флага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Гражданская активность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3362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Российской Федерации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1064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235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Учредители Татарстанского регионального отделение «Российское Движение Школьников»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58" t="19886" r="15737" b="20605"/>
          <a:stretch/>
        </p:blipFill>
        <p:spPr bwMode="auto">
          <a:xfrm>
            <a:off x="539552" y="1628800"/>
            <a:ext cx="1892042" cy="25686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5776" y="1795185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Председатель ТРО ООГДЮО «Российское движение школьников» - директор республиканской общественной организации «Совет детских организаций Республики Татарстан»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Согрина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Екатерина Игоревна</a:t>
            </a:r>
          </a:p>
        </p:txBody>
      </p:sp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1632" y="4197404"/>
            <a:ext cx="2988839" cy="23279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827584" y="4365104"/>
            <a:ext cx="5004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координатор ФГБУ «Российский детско-юношеский центр» -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Пронина Дарья Геннадьевна</a:t>
            </a:r>
            <a:endParaRPr lang="ru-RU" sz="24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24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266</TotalTime>
  <Words>419</Words>
  <Application>Microsoft Office PowerPoint</Application>
  <PresentationFormat>Экран (4:3)</PresentationFormat>
  <Paragraphs>149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Учредители Татарстанского регионального отделение «Российское Движение Школьников»</vt:lpstr>
      <vt:lpstr>Учеба активистов «пилотных» школ</vt:lpstr>
      <vt:lpstr>Юнармия</vt:lpstr>
      <vt:lpstr>Слайд 12</vt:lpstr>
      <vt:lpstr>Слайд 13</vt:lpstr>
      <vt:lpstr>  Адрес электронной почты РДШ РТ:  rdshrt@bk.ru  </vt:lpstr>
      <vt:lpstr>Первая декада в РДШ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Гузель</dc:creator>
  <cp:lastModifiedBy>111</cp:lastModifiedBy>
  <cp:revision>21</cp:revision>
  <dcterms:created xsi:type="dcterms:W3CDTF">2016-08-20T18:31:58Z</dcterms:created>
  <dcterms:modified xsi:type="dcterms:W3CDTF">2016-09-10T07:15:23Z</dcterms:modified>
</cp:coreProperties>
</file>